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notesMasterIdLst>
    <p:notesMasterId r:id="rId10"/>
  </p:notesMasterIdLst>
  <p:sldIdLst>
    <p:sldId id="257" r:id="rId2"/>
    <p:sldId id="258" r:id="rId3"/>
    <p:sldId id="261" r:id="rId4"/>
    <p:sldId id="264" r:id="rId5"/>
    <p:sldId id="265" r:id="rId6"/>
    <p:sldId id="260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85"/>
  </p:normalViewPr>
  <p:slideViewPr>
    <p:cSldViewPr snapToGrid="0" snapToObjects="1">
      <p:cViewPr>
        <p:scale>
          <a:sx n="100" d="100"/>
          <a:sy n="100" d="100"/>
        </p:scale>
        <p:origin x="16" y="6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53DF45-0315-0149-82E4-28B6703E91A6}" type="datetimeFigureOut">
              <a:rPr lang="en-US" smtClean="0"/>
              <a:t>4/23/17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9C8EA0-3722-384E-8F1F-1813F1344B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237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ED1BD5FE-299B-B646-816A-3C99DEBA8E83}" type="datetimeFigureOut">
              <a:rPr lang="en-US" smtClean="0"/>
              <a:t>4/23/17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A020FD0-ACC8-A947-B261-C4715D6D291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5291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9" Type="http://schemas.openxmlformats.org/officeDocument/2006/relationships/image" Target="../media/image9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 txBox="1">
            <a:spLocks noGrp="1"/>
          </p:cNvSpPr>
          <p:nvPr>
            <p:ph type="ctrTitle"/>
          </p:nvPr>
        </p:nvSpPr>
        <p:spPr>
          <a:xfrm>
            <a:off x="1915127" y="1936642"/>
            <a:ext cx="8361229" cy="1078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Data Analysis for Real Estate Investment using Zillow Data</a:t>
            </a:r>
            <a:r>
              <a:rPr lang="en-US" sz="3600" dirty="0" smtClean="0"/>
              <a:t>:</a:t>
            </a:r>
            <a:endParaRPr lang="en-US" sz="36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679904" y="3456217"/>
            <a:ext cx="6831673" cy="1649183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Buy to Sell or Buy to Rent</a:t>
            </a:r>
            <a:r>
              <a:rPr lang="en-US" sz="3000" dirty="0" smtClean="0"/>
              <a:t>?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algn="r"/>
            <a:r>
              <a:rPr lang="en-US" sz="1900" dirty="0" err="1" smtClean="0"/>
              <a:t>Haseeb</a:t>
            </a:r>
            <a:r>
              <a:rPr lang="en-US" sz="1900" dirty="0" smtClean="0"/>
              <a:t> </a:t>
            </a:r>
            <a:r>
              <a:rPr lang="en-US" sz="1900" dirty="0" err="1" smtClean="0"/>
              <a:t>Durrani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60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Outline</a:t>
            </a:r>
            <a:br>
              <a:rPr lang="en-US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6144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85900" y="1743075"/>
            <a:ext cx="8686800" cy="3244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Buy to Sell or Buy to Rent?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Data Source 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Exploratory Data Analysis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Shiny App Demonstration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Future Work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08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Buy to Sell or Buy to Rent?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6144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85900" y="1743075"/>
            <a:ext cx="8686800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Real Estate Investment 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Why do we care?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Rent to Value Percentage</a:t>
            </a:r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77392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57224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Source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371592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819" y="3815901"/>
            <a:ext cx="8610761" cy="25563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28775" y="1400174"/>
            <a:ext cx="625792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Zillow Data</a:t>
            </a:r>
          </a:p>
          <a:p>
            <a:pPr marL="914400" lvl="1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78.1 M Single Family </a:t>
            </a:r>
            <a:r>
              <a:rPr lang="en-US" sz="2800" dirty="0" err="1" smtClean="0"/>
              <a:t>Zestimates</a:t>
            </a:r>
            <a:endParaRPr lang="en-US" sz="2800" dirty="0" smtClean="0"/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err="1" smtClean="0"/>
              <a:t>Zestimate</a:t>
            </a:r>
            <a:endParaRPr lang="en-US" sz="2800" dirty="0" smtClean="0"/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endParaRPr lang="en-US" sz="2800" dirty="0" smtClean="0"/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891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2574" y="438142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Exploratory Data Analysis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46200" y="1181092"/>
            <a:ext cx="9810149" cy="8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225" y="1415376"/>
            <a:ext cx="2031543" cy="237173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181" y="1414003"/>
            <a:ext cx="2032719" cy="237310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2900" y="1414568"/>
            <a:ext cx="2017420" cy="235524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4198" y="1414568"/>
            <a:ext cx="2047051" cy="238983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32900" y="3769810"/>
            <a:ext cx="2040928" cy="238268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0181" y="3761640"/>
            <a:ext cx="2047049" cy="238983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73024" y="3769810"/>
            <a:ext cx="2040928" cy="238268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50320" y="3756085"/>
            <a:ext cx="2040929" cy="238268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009474" y="2403533"/>
            <a:ext cx="868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2800" dirty="0" smtClean="0"/>
              <a:t> </a:t>
            </a:r>
            <a:endParaRPr lang="en-US" sz="2800" dirty="0"/>
          </a:p>
          <a:p>
            <a:pPr marL="457200" indent="-457200">
              <a:buFont typeface="Wingdings" charset="2"/>
              <a:buChar char="§"/>
            </a:pPr>
            <a:endParaRPr lang="en-US" sz="2800" dirty="0" smtClean="0"/>
          </a:p>
          <a:p>
            <a:pPr marL="457200" indent="-457200">
              <a:buFont typeface="Wingdings" charset="2"/>
              <a:buChar char="§"/>
            </a:pPr>
            <a:endParaRPr lang="en-US" sz="2800" dirty="0" smtClean="0"/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  <a:p>
            <a:pPr marL="457200" indent="-457200">
              <a:buFont typeface="Wingdings" charset="2"/>
              <a:buChar char="§"/>
            </a:pPr>
            <a:r>
              <a:rPr lang="en-US" sz="28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8016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669201"/>
            <a:ext cx="8496300" cy="460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036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371600" y="16144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485900" y="1743075"/>
            <a:ext cx="8686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More Data </a:t>
            </a:r>
          </a:p>
          <a:p>
            <a:pPr marL="457200" indent="-457200">
              <a:lnSpc>
                <a:spcPct val="150000"/>
              </a:lnSpc>
              <a:buFont typeface="Wingdings" charset="2"/>
              <a:buChar char="§"/>
            </a:pPr>
            <a:r>
              <a:rPr lang="en-US" sz="2800" dirty="0" smtClean="0"/>
              <a:t>Predictive Data Analysis</a:t>
            </a:r>
          </a:p>
          <a:p>
            <a:pPr marL="457200" indent="-457200">
              <a:buFont typeface="Wingdings" charset="2"/>
              <a:buChar char="§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34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4469" y="2311400"/>
            <a:ext cx="9601200" cy="14859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Thank you for your time 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Any Questions?</a:t>
            </a:r>
            <a:br>
              <a:rPr lang="en-US" dirty="0" smtClean="0"/>
            </a:b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464469" y="3227388"/>
            <a:ext cx="9786938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23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120</TotalTime>
  <Words>86</Words>
  <Application>Microsoft Macintosh PowerPoint</Application>
  <PresentationFormat>Widescreen</PresentationFormat>
  <Paragraphs>30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Franklin Gothic Book</vt:lpstr>
      <vt:lpstr>Wingdings</vt:lpstr>
      <vt:lpstr>Crop</vt:lpstr>
      <vt:lpstr>Data Analysis for Real Estate Investment using Zillow Data:</vt:lpstr>
      <vt:lpstr>Outline </vt:lpstr>
      <vt:lpstr>Buy to Sell or Buy to Rent? </vt:lpstr>
      <vt:lpstr>Data Source  </vt:lpstr>
      <vt:lpstr>Exploratory Data Analysis  </vt:lpstr>
      <vt:lpstr>PowerPoint Presentation</vt:lpstr>
      <vt:lpstr>Future Work </vt:lpstr>
      <vt:lpstr>Thank you for your time   Any Questions? 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Haseeb Durrani</dc:creator>
  <cp:lastModifiedBy>Haseeb Durrani</cp:lastModifiedBy>
  <cp:revision>14</cp:revision>
  <dcterms:created xsi:type="dcterms:W3CDTF">2017-04-24T03:41:17Z</dcterms:created>
  <dcterms:modified xsi:type="dcterms:W3CDTF">2017-04-24T05:42:14Z</dcterms:modified>
</cp:coreProperties>
</file>

<file path=docProps/thumbnail.jpeg>
</file>